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767522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050"/>
    <a:srgbClr val="542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68" d="100"/>
          <a:sy n="68" d="100"/>
        </p:scale>
        <p:origin x="1170" y="4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403" y="1649770"/>
            <a:ext cx="13256419" cy="3509551"/>
          </a:xfrm>
        </p:spPr>
        <p:txBody>
          <a:bodyPr anchor="b"/>
          <a:lstStyle>
            <a:lvl1pPr algn="ctr">
              <a:defRPr sz="86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403" y="5294662"/>
            <a:ext cx="13256419" cy="2433817"/>
          </a:xfrm>
        </p:spPr>
        <p:txBody>
          <a:bodyPr/>
          <a:lstStyle>
            <a:lvl1pPr marL="0" indent="0" algn="ctr">
              <a:buNone/>
              <a:defRPr sz="3479"/>
            </a:lvl1pPr>
            <a:lvl2pPr marL="662803" indent="0" algn="ctr">
              <a:buNone/>
              <a:defRPr sz="2899"/>
            </a:lvl2pPr>
            <a:lvl3pPr marL="1325606" indent="0" algn="ctr">
              <a:buNone/>
              <a:defRPr sz="2609"/>
            </a:lvl3pPr>
            <a:lvl4pPr marL="1988409" indent="0" algn="ctr">
              <a:buNone/>
              <a:defRPr sz="2320"/>
            </a:lvl4pPr>
            <a:lvl5pPr marL="2651211" indent="0" algn="ctr">
              <a:buNone/>
              <a:defRPr sz="2320"/>
            </a:lvl5pPr>
            <a:lvl6pPr marL="3314014" indent="0" algn="ctr">
              <a:buNone/>
              <a:defRPr sz="2320"/>
            </a:lvl6pPr>
            <a:lvl7pPr marL="3976817" indent="0" algn="ctr">
              <a:buNone/>
              <a:defRPr sz="2320"/>
            </a:lvl7pPr>
            <a:lvl8pPr marL="4639620" indent="0" algn="ctr">
              <a:buNone/>
              <a:defRPr sz="2320"/>
            </a:lvl8pPr>
            <a:lvl9pPr marL="5302423" indent="0" algn="ctr">
              <a:buNone/>
              <a:defRPr sz="232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991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08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48833" y="536700"/>
            <a:ext cx="3811220" cy="854286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5172" y="536700"/>
            <a:ext cx="11212721" cy="854286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53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53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966" y="2513157"/>
            <a:ext cx="15244882" cy="4193259"/>
          </a:xfrm>
        </p:spPr>
        <p:txBody>
          <a:bodyPr anchor="b"/>
          <a:lstStyle>
            <a:lvl1pPr>
              <a:defRPr sz="86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5966" y="6746086"/>
            <a:ext cx="15244882" cy="2205136"/>
          </a:xfrm>
        </p:spPr>
        <p:txBody>
          <a:bodyPr/>
          <a:lstStyle>
            <a:lvl1pPr marL="0" indent="0">
              <a:buNone/>
              <a:defRPr sz="3479">
                <a:solidFill>
                  <a:schemeClr val="tx1">
                    <a:tint val="75000"/>
                  </a:schemeClr>
                </a:solidFill>
              </a:defRPr>
            </a:lvl1pPr>
            <a:lvl2pPr marL="662803" indent="0">
              <a:buNone/>
              <a:defRPr sz="2899">
                <a:solidFill>
                  <a:schemeClr val="tx1">
                    <a:tint val="75000"/>
                  </a:schemeClr>
                </a:solidFill>
              </a:defRPr>
            </a:lvl2pPr>
            <a:lvl3pPr marL="1325606" indent="0">
              <a:buNone/>
              <a:defRPr sz="2609">
                <a:solidFill>
                  <a:schemeClr val="tx1">
                    <a:tint val="75000"/>
                  </a:schemeClr>
                </a:solidFill>
              </a:defRPr>
            </a:lvl3pPr>
            <a:lvl4pPr marL="1988409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4pPr>
            <a:lvl5pPr marL="2651211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5pPr>
            <a:lvl6pPr marL="3314014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6pPr>
            <a:lvl7pPr marL="3976817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7pPr>
            <a:lvl8pPr marL="4639620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8pPr>
            <a:lvl9pPr marL="5302423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30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5172" y="2683500"/>
            <a:ext cx="7511971" cy="639606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48082" y="2683500"/>
            <a:ext cx="7511971" cy="639606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56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474" y="536701"/>
            <a:ext cx="15244882" cy="194845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475" y="2471154"/>
            <a:ext cx="7477448" cy="1211074"/>
          </a:xfrm>
        </p:spPr>
        <p:txBody>
          <a:bodyPr anchor="b"/>
          <a:lstStyle>
            <a:lvl1pPr marL="0" indent="0">
              <a:buNone/>
              <a:defRPr sz="3479" b="1"/>
            </a:lvl1pPr>
            <a:lvl2pPr marL="662803" indent="0">
              <a:buNone/>
              <a:defRPr sz="2899" b="1"/>
            </a:lvl2pPr>
            <a:lvl3pPr marL="1325606" indent="0">
              <a:buNone/>
              <a:defRPr sz="2609" b="1"/>
            </a:lvl3pPr>
            <a:lvl4pPr marL="1988409" indent="0">
              <a:buNone/>
              <a:defRPr sz="2320" b="1"/>
            </a:lvl4pPr>
            <a:lvl5pPr marL="2651211" indent="0">
              <a:buNone/>
              <a:defRPr sz="2320" b="1"/>
            </a:lvl5pPr>
            <a:lvl6pPr marL="3314014" indent="0">
              <a:buNone/>
              <a:defRPr sz="2320" b="1"/>
            </a:lvl6pPr>
            <a:lvl7pPr marL="3976817" indent="0">
              <a:buNone/>
              <a:defRPr sz="2320" b="1"/>
            </a:lvl7pPr>
            <a:lvl8pPr marL="4639620" indent="0">
              <a:buNone/>
              <a:defRPr sz="2320" b="1"/>
            </a:lvl8pPr>
            <a:lvl9pPr marL="5302423" indent="0">
              <a:buNone/>
              <a:defRPr sz="232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475" y="3682228"/>
            <a:ext cx="7477448" cy="541600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48083" y="2471154"/>
            <a:ext cx="7514273" cy="1211074"/>
          </a:xfrm>
        </p:spPr>
        <p:txBody>
          <a:bodyPr anchor="b"/>
          <a:lstStyle>
            <a:lvl1pPr marL="0" indent="0">
              <a:buNone/>
              <a:defRPr sz="3479" b="1"/>
            </a:lvl1pPr>
            <a:lvl2pPr marL="662803" indent="0">
              <a:buNone/>
              <a:defRPr sz="2899" b="1"/>
            </a:lvl2pPr>
            <a:lvl3pPr marL="1325606" indent="0">
              <a:buNone/>
              <a:defRPr sz="2609" b="1"/>
            </a:lvl3pPr>
            <a:lvl4pPr marL="1988409" indent="0">
              <a:buNone/>
              <a:defRPr sz="2320" b="1"/>
            </a:lvl4pPr>
            <a:lvl5pPr marL="2651211" indent="0">
              <a:buNone/>
              <a:defRPr sz="2320" b="1"/>
            </a:lvl5pPr>
            <a:lvl6pPr marL="3314014" indent="0">
              <a:buNone/>
              <a:defRPr sz="2320" b="1"/>
            </a:lvl6pPr>
            <a:lvl7pPr marL="3976817" indent="0">
              <a:buNone/>
              <a:defRPr sz="2320" b="1"/>
            </a:lvl7pPr>
            <a:lvl8pPr marL="4639620" indent="0">
              <a:buNone/>
              <a:defRPr sz="2320" b="1"/>
            </a:lvl8pPr>
            <a:lvl9pPr marL="5302423" indent="0">
              <a:buNone/>
              <a:defRPr sz="232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48083" y="3682228"/>
            <a:ext cx="7514273" cy="541600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49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7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89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474" y="672042"/>
            <a:ext cx="5700720" cy="2352146"/>
          </a:xfrm>
        </p:spPr>
        <p:txBody>
          <a:bodyPr anchor="b"/>
          <a:lstStyle>
            <a:lvl1pPr>
              <a:defRPr sz="463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4273" y="1451424"/>
            <a:ext cx="8948083" cy="7163777"/>
          </a:xfrm>
        </p:spPr>
        <p:txBody>
          <a:bodyPr/>
          <a:lstStyle>
            <a:lvl1pPr>
              <a:defRPr sz="4639"/>
            </a:lvl1pPr>
            <a:lvl2pPr>
              <a:defRPr sz="4059"/>
            </a:lvl2pPr>
            <a:lvl3pPr>
              <a:defRPr sz="3479"/>
            </a:lvl3pPr>
            <a:lvl4pPr>
              <a:defRPr sz="2899"/>
            </a:lvl4pPr>
            <a:lvl5pPr>
              <a:defRPr sz="2899"/>
            </a:lvl5pPr>
            <a:lvl6pPr>
              <a:defRPr sz="2899"/>
            </a:lvl6pPr>
            <a:lvl7pPr>
              <a:defRPr sz="2899"/>
            </a:lvl7pPr>
            <a:lvl8pPr>
              <a:defRPr sz="2899"/>
            </a:lvl8pPr>
            <a:lvl9pPr>
              <a:defRPr sz="2899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7474" y="3024188"/>
            <a:ext cx="5700720" cy="5602681"/>
          </a:xfrm>
        </p:spPr>
        <p:txBody>
          <a:bodyPr/>
          <a:lstStyle>
            <a:lvl1pPr marL="0" indent="0">
              <a:buNone/>
              <a:defRPr sz="2320"/>
            </a:lvl1pPr>
            <a:lvl2pPr marL="662803" indent="0">
              <a:buNone/>
              <a:defRPr sz="2030"/>
            </a:lvl2pPr>
            <a:lvl3pPr marL="1325606" indent="0">
              <a:buNone/>
              <a:defRPr sz="1740"/>
            </a:lvl3pPr>
            <a:lvl4pPr marL="1988409" indent="0">
              <a:buNone/>
              <a:defRPr sz="1450"/>
            </a:lvl4pPr>
            <a:lvl5pPr marL="2651211" indent="0">
              <a:buNone/>
              <a:defRPr sz="1450"/>
            </a:lvl5pPr>
            <a:lvl6pPr marL="3314014" indent="0">
              <a:buNone/>
              <a:defRPr sz="1450"/>
            </a:lvl6pPr>
            <a:lvl7pPr marL="3976817" indent="0">
              <a:buNone/>
              <a:defRPr sz="1450"/>
            </a:lvl7pPr>
            <a:lvl8pPr marL="4639620" indent="0">
              <a:buNone/>
              <a:defRPr sz="1450"/>
            </a:lvl8pPr>
            <a:lvl9pPr marL="5302423" indent="0">
              <a:buNone/>
              <a:defRPr sz="14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94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474" y="672042"/>
            <a:ext cx="5700720" cy="2352146"/>
          </a:xfrm>
        </p:spPr>
        <p:txBody>
          <a:bodyPr anchor="b"/>
          <a:lstStyle>
            <a:lvl1pPr>
              <a:defRPr sz="463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14273" y="1451424"/>
            <a:ext cx="8948083" cy="7163777"/>
          </a:xfrm>
        </p:spPr>
        <p:txBody>
          <a:bodyPr anchor="t"/>
          <a:lstStyle>
            <a:lvl1pPr marL="0" indent="0">
              <a:buNone/>
              <a:defRPr sz="4639"/>
            </a:lvl1pPr>
            <a:lvl2pPr marL="662803" indent="0">
              <a:buNone/>
              <a:defRPr sz="4059"/>
            </a:lvl2pPr>
            <a:lvl3pPr marL="1325606" indent="0">
              <a:buNone/>
              <a:defRPr sz="3479"/>
            </a:lvl3pPr>
            <a:lvl4pPr marL="1988409" indent="0">
              <a:buNone/>
              <a:defRPr sz="2899"/>
            </a:lvl4pPr>
            <a:lvl5pPr marL="2651211" indent="0">
              <a:buNone/>
              <a:defRPr sz="2899"/>
            </a:lvl5pPr>
            <a:lvl6pPr marL="3314014" indent="0">
              <a:buNone/>
              <a:defRPr sz="2899"/>
            </a:lvl6pPr>
            <a:lvl7pPr marL="3976817" indent="0">
              <a:buNone/>
              <a:defRPr sz="2899"/>
            </a:lvl7pPr>
            <a:lvl8pPr marL="4639620" indent="0">
              <a:buNone/>
              <a:defRPr sz="2899"/>
            </a:lvl8pPr>
            <a:lvl9pPr marL="5302423" indent="0">
              <a:buNone/>
              <a:defRPr sz="2899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7474" y="3024188"/>
            <a:ext cx="5700720" cy="5602681"/>
          </a:xfrm>
        </p:spPr>
        <p:txBody>
          <a:bodyPr/>
          <a:lstStyle>
            <a:lvl1pPr marL="0" indent="0">
              <a:buNone/>
              <a:defRPr sz="2320"/>
            </a:lvl1pPr>
            <a:lvl2pPr marL="662803" indent="0">
              <a:buNone/>
              <a:defRPr sz="2030"/>
            </a:lvl2pPr>
            <a:lvl3pPr marL="1325606" indent="0">
              <a:buNone/>
              <a:defRPr sz="1740"/>
            </a:lvl3pPr>
            <a:lvl4pPr marL="1988409" indent="0">
              <a:buNone/>
              <a:defRPr sz="1450"/>
            </a:lvl4pPr>
            <a:lvl5pPr marL="2651211" indent="0">
              <a:buNone/>
              <a:defRPr sz="1450"/>
            </a:lvl5pPr>
            <a:lvl6pPr marL="3314014" indent="0">
              <a:buNone/>
              <a:defRPr sz="1450"/>
            </a:lvl6pPr>
            <a:lvl7pPr marL="3976817" indent="0">
              <a:buNone/>
              <a:defRPr sz="1450"/>
            </a:lvl7pPr>
            <a:lvl8pPr marL="4639620" indent="0">
              <a:buNone/>
              <a:defRPr sz="1450"/>
            </a:lvl8pPr>
            <a:lvl9pPr marL="5302423" indent="0">
              <a:buNone/>
              <a:defRPr sz="14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54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5172" y="536701"/>
            <a:ext cx="15244882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5172" y="2683500"/>
            <a:ext cx="15244882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5172" y="9343247"/>
            <a:ext cx="397692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3DD5-34A2-4437-9F96-21CE8385E55F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54919" y="9343247"/>
            <a:ext cx="5965388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83127" y="9343247"/>
            <a:ext cx="397692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866B-F6F4-4032-8537-A481645C9C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92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5606" rtl="0" eaLnBrk="1" latinLnBrk="0" hangingPunct="1">
        <a:lnSpc>
          <a:spcPct val="90000"/>
        </a:lnSpc>
        <a:spcBef>
          <a:spcPct val="0"/>
        </a:spcBef>
        <a:buNone/>
        <a:defRPr sz="63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1401" indent="-331401" algn="l" defTabSz="1325606" rtl="0" eaLnBrk="1" latinLnBrk="0" hangingPunct="1">
        <a:lnSpc>
          <a:spcPct val="90000"/>
        </a:lnSpc>
        <a:spcBef>
          <a:spcPts val="1450"/>
        </a:spcBef>
        <a:buFont typeface="Arial" panose="020B0604020202020204" pitchFamily="34" charset="0"/>
        <a:buChar char="•"/>
        <a:defRPr sz="4059" kern="1200">
          <a:solidFill>
            <a:schemeClr val="tx1"/>
          </a:solidFill>
          <a:latin typeface="+mn-lt"/>
          <a:ea typeface="+mn-ea"/>
          <a:cs typeface="+mn-cs"/>
        </a:defRPr>
      </a:lvl1pPr>
      <a:lvl2pPr marL="994204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3479" kern="1200">
          <a:solidFill>
            <a:schemeClr val="tx1"/>
          </a:solidFill>
          <a:latin typeface="+mn-lt"/>
          <a:ea typeface="+mn-ea"/>
          <a:cs typeface="+mn-cs"/>
        </a:defRPr>
      </a:lvl2pPr>
      <a:lvl3pPr marL="1657007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899" kern="1200">
          <a:solidFill>
            <a:schemeClr val="tx1"/>
          </a:solidFill>
          <a:latin typeface="+mn-lt"/>
          <a:ea typeface="+mn-ea"/>
          <a:cs typeface="+mn-cs"/>
        </a:defRPr>
      </a:lvl3pPr>
      <a:lvl4pPr marL="2319810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4pPr>
      <a:lvl5pPr marL="2982613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5pPr>
      <a:lvl6pPr marL="3645416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6pPr>
      <a:lvl7pPr marL="4308218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7pPr>
      <a:lvl8pPr marL="4971021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8pPr>
      <a:lvl9pPr marL="5633824" indent="-331401" algn="l" defTabSz="1325606" rtl="0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1pPr>
      <a:lvl2pPr marL="662803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2pPr>
      <a:lvl3pPr marL="1325606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3pPr>
      <a:lvl4pPr marL="1988409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4pPr>
      <a:lvl5pPr marL="2651211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5pPr>
      <a:lvl6pPr marL="3314014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6pPr>
      <a:lvl7pPr marL="3976817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7pPr>
      <a:lvl8pPr marL="4639620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8pPr>
      <a:lvl9pPr marL="5302423" algn="l" defTabSz="1325606" rtl="0" eaLnBrk="1" latinLnBrk="0" hangingPunct="1">
        <a:defRPr sz="26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75225" cy="1008062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510476" y="2103062"/>
            <a:ext cx="16654272" cy="7437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688912" y="2320166"/>
            <a:ext cx="5104585" cy="701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036601" y="2320166"/>
            <a:ext cx="5332793" cy="38129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6045043" y="6270062"/>
            <a:ext cx="5332793" cy="30693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1612499" y="2323266"/>
            <a:ext cx="5332793" cy="44557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1612498" y="6890079"/>
            <a:ext cx="5332793" cy="24387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TextBox 3"/>
          <p:cNvSpPr txBox="1"/>
          <p:nvPr/>
        </p:nvSpPr>
        <p:spPr>
          <a:xfrm>
            <a:off x="510476" y="729423"/>
            <a:ext cx="755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Arial"/>
                <a:cs typeface="Arial"/>
              </a:rPr>
              <a:t>Título </a:t>
            </a:r>
            <a:r>
              <a:rPr lang="pt-BR" sz="2400" b="1" dirty="0">
                <a:solidFill>
                  <a:schemeClr val="bg1"/>
                </a:solidFill>
                <a:latin typeface="Arial"/>
                <a:cs typeface="Arial"/>
              </a:rPr>
              <a:t>do trabalho: subtítulo</a:t>
            </a:r>
            <a:endParaRPr lang="en-US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8" name="TextBox 4"/>
          <p:cNvSpPr txBox="1"/>
          <p:nvPr/>
        </p:nvSpPr>
        <p:spPr>
          <a:xfrm>
            <a:off x="510476" y="1259906"/>
            <a:ext cx="6790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</a:rPr>
              <a:t>AUTOR PRINCIPAL¹,</a:t>
            </a:r>
            <a:r>
              <a:rPr lang="pt-BR" sz="1600" dirty="0">
                <a:solidFill>
                  <a:schemeClr val="bg1"/>
                </a:solidFill>
              </a:rPr>
              <a:t> Co-autor¹, Co-autor¹, Co-autor¹, Co-autor¹, Orientador¹ </a:t>
            </a:r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797284" y="3064236"/>
            <a:ext cx="4877433" cy="100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>
                <a:latin typeface="Arial"/>
                <a:cs typeface="Arial"/>
              </a:rPr>
              <a:t>O </a:t>
            </a:r>
            <a:r>
              <a:rPr lang="en-US" sz="1000" dirty="0">
                <a:latin typeface="Arial"/>
                <a:cs typeface="Arial"/>
              </a:rPr>
              <a:t>T</a:t>
            </a:r>
            <a:r>
              <a:rPr lang="bg-BG" sz="1000" dirty="0">
                <a:latin typeface="Arial"/>
                <a:cs typeface="Arial"/>
              </a:rPr>
              <a:t>amanho da fonte dos textos neste template é sugestivo e poderá sofrer pequenas alterações para melhor construir o poster. Também estimulamos, desde que cabível no trabalho, o uso de fluxogramas, figuras, gráficos ou mesmo </a:t>
            </a:r>
            <a:r>
              <a:rPr lang="bg-BG" sz="1000" i="1" dirty="0">
                <a:latin typeface="Arial"/>
                <a:cs typeface="Arial"/>
              </a:rPr>
              <a:t>smartart</a:t>
            </a:r>
            <a:r>
              <a:rPr lang="bg-BG" sz="1000" dirty="0">
                <a:latin typeface="Arial"/>
                <a:cs typeface="Arial"/>
              </a:rPr>
              <a:t> para que não fique com muita informação textual. </a:t>
            </a:r>
          </a:p>
          <a:p>
            <a:endParaRPr lang="pt-BR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6237956" y="3067685"/>
            <a:ext cx="4877433" cy="100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>
                <a:latin typeface="Arial"/>
                <a:cs typeface="Arial"/>
              </a:rPr>
              <a:t>O </a:t>
            </a:r>
            <a:r>
              <a:rPr lang="en-US" sz="1000" dirty="0">
                <a:latin typeface="Arial"/>
                <a:cs typeface="Arial"/>
              </a:rPr>
              <a:t>T</a:t>
            </a:r>
            <a:r>
              <a:rPr lang="bg-BG" sz="1000" dirty="0">
                <a:latin typeface="Arial"/>
                <a:cs typeface="Arial"/>
              </a:rPr>
              <a:t>amanho da fonte dos textos neste template é sugestivo e poderá sofrer pequenas alterações para melhor construir o poster. Também estimulamos, desde que cabível no trabalho, o uso de fluxogramas, figuras, gráficos ou mesmo </a:t>
            </a:r>
            <a:r>
              <a:rPr lang="bg-BG" sz="1000" i="1" dirty="0">
                <a:latin typeface="Arial"/>
                <a:cs typeface="Arial"/>
              </a:rPr>
              <a:t>smartart</a:t>
            </a:r>
            <a:r>
              <a:rPr lang="bg-BG" sz="1000" dirty="0">
                <a:latin typeface="Arial"/>
                <a:cs typeface="Arial"/>
              </a:rPr>
              <a:t> para que não fique com muita informação textual. </a:t>
            </a:r>
          </a:p>
          <a:p>
            <a:endParaRPr lang="pt-BR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6230507" y="7025186"/>
            <a:ext cx="4877433" cy="100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>
                <a:latin typeface="Arial"/>
                <a:cs typeface="Arial"/>
              </a:rPr>
              <a:t>O </a:t>
            </a:r>
            <a:r>
              <a:rPr lang="en-US" sz="1000" dirty="0">
                <a:latin typeface="Arial"/>
                <a:cs typeface="Arial"/>
              </a:rPr>
              <a:t>T</a:t>
            </a:r>
            <a:r>
              <a:rPr lang="bg-BG" sz="1000" dirty="0">
                <a:latin typeface="Arial"/>
                <a:cs typeface="Arial"/>
              </a:rPr>
              <a:t>amanho da fonte dos textos neste template é sugestivo e poderá sofrer pequenas alterações para melhor construir o poster. Também estimulamos, desde que cabível no trabalho, o uso de fluxogramas, figuras, gráficos ou mesmo </a:t>
            </a:r>
            <a:r>
              <a:rPr lang="bg-BG" sz="1000" i="1" dirty="0">
                <a:latin typeface="Arial"/>
                <a:cs typeface="Arial"/>
              </a:rPr>
              <a:t>smartart</a:t>
            </a:r>
            <a:r>
              <a:rPr lang="bg-BG" sz="1000" dirty="0">
                <a:latin typeface="Arial"/>
                <a:cs typeface="Arial"/>
              </a:rPr>
              <a:t> para que não fique com muita informação textual. </a:t>
            </a:r>
          </a:p>
          <a:p>
            <a:endParaRPr lang="pt-BR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11885167" y="2991618"/>
            <a:ext cx="4877433" cy="100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>
                <a:latin typeface="Arial"/>
                <a:cs typeface="Arial"/>
              </a:rPr>
              <a:t>O </a:t>
            </a:r>
            <a:r>
              <a:rPr lang="en-US" sz="1000" dirty="0">
                <a:latin typeface="Arial"/>
                <a:cs typeface="Arial"/>
              </a:rPr>
              <a:t>T</a:t>
            </a:r>
            <a:r>
              <a:rPr lang="bg-BG" sz="1000" dirty="0">
                <a:latin typeface="Arial"/>
                <a:cs typeface="Arial"/>
              </a:rPr>
              <a:t>amanho da fonte dos textos neste template é sugestivo e poderá sofrer pequenas alterações para melhor construir o poster. Também estimulamos, desde que cabível no trabalho, o uso de fluxogramas, figuras, gráficos ou mesmo </a:t>
            </a:r>
            <a:r>
              <a:rPr lang="bg-BG" sz="1000" i="1" dirty="0">
                <a:latin typeface="Arial"/>
                <a:cs typeface="Arial"/>
              </a:rPr>
              <a:t>smartart</a:t>
            </a:r>
            <a:r>
              <a:rPr lang="bg-BG" sz="1000" dirty="0">
                <a:latin typeface="Arial"/>
                <a:cs typeface="Arial"/>
              </a:rPr>
              <a:t> para que não fique com muita informação textual. </a:t>
            </a:r>
          </a:p>
          <a:p>
            <a:endParaRPr lang="pt-BR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11876236" y="7531663"/>
            <a:ext cx="4877433" cy="848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>
                <a:latin typeface="Arial"/>
                <a:cs typeface="Arial"/>
              </a:rPr>
              <a:t>O </a:t>
            </a:r>
            <a:r>
              <a:rPr lang="en-US" sz="1000" dirty="0">
                <a:latin typeface="Arial"/>
                <a:cs typeface="Arial"/>
              </a:rPr>
              <a:t>T</a:t>
            </a:r>
            <a:r>
              <a:rPr lang="bg-BG" sz="1000" dirty="0">
                <a:latin typeface="Arial"/>
                <a:cs typeface="Arial"/>
              </a:rPr>
              <a:t>amanho da fonte dos textos neste template é sugestivo e poderá sofrer pequenas alterações para melhor construir o poster. Também estimulamos</a:t>
            </a:r>
            <a:r>
              <a:rPr lang="pt-BR" sz="1000" dirty="0">
                <a:latin typeface="Arial"/>
                <a:cs typeface="Arial"/>
              </a:rPr>
              <a:t> o uso de QR CODE.</a:t>
            </a:r>
            <a:endParaRPr lang="bg-BG" sz="1000" dirty="0">
              <a:latin typeface="Arial"/>
              <a:cs typeface="Arial"/>
            </a:endParaRPr>
          </a:p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237" y="4079372"/>
            <a:ext cx="6000750" cy="1714500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829" y="159069"/>
            <a:ext cx="2427796" cy="693656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1308400" y="2442817"/>
            <a:ext cx="3855200" cy="231056"/>
          </a:xfrm>
          <a:prstGeom prst="rect">
            <a:avLst/>
          </a:prstGeom>
          <a:solidFill>
            <a:srgbClr val="1D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331226" y="2389596"/>
            <a:ext cx="38542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spc="300" dirty="0" smtClean="0">
                <a:solidFill>
                  <a:schemeClr val="bg1"/>
                </a:solidFill>
              </a:rPr>
              <a:t>INTRODUCTION AND OBJECTIVE</a:t>
            </a:r>
            <a:endParaRPr lang="pt-BR" sz="1500" spc="300" dirty="0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6996118" y="2412004"/>
            <a:ext cx="3413760" cy="231056"/>
          </a:xfrm>
          <a:prstGeom prst="rect">
            <a:avLst/>
          </a:prstGeom>
          <a:solidFill>
            <a:srgbClr val="1D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7824355" y="2356912"/>
            <a:ext cx="16215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spc="300" dirty="0" smtClean="0">
                <a:solidFill>
                  <a:schemeClr val="bg1"/>
                </a:solidFill>
              </a:rPr>
              <a:t>METHODS</a:t>
            </a:r>
            <a:endParaRPr lang="pt-BR" sz="1500" b="1" spc="300" dirty="0">
              <a:solidFill>
                <a:schemeClr val="bg1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6980073" y="6361639"/>
            <a:ext cx="3413760" cy="231056"/>
          </a:xfrm>
          <a:prstGeom prst="rect">
            <a:avLst/>
          </a:prstGeom>
          <a:solidFill>
            <a:srgbClr val="1D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8145837" y="6315584"/>
            <a:ext cx="1046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spc="300" dirty="0" smtClean="0">
                <a:solidFill>
                  <a:schemeClr val="bg1"/>
                </a:solidFill>
              </a:rPr>
              <a:t>RESULTS</a:t>
            </a:r>
            <a:endParaRPr lang="pt-BR" sz="1500" b="1" spc="300" dirty="0">
              <a:solidFill>
                <a:schemeClr val="bg1"/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12617003" y="2430004"/>
            <a:ext cx="3413760" cy="231056"/>
          </a:xfrm>
          <a:prstGeom prst="rect">
            <a:avLst/>
          </a:prstGeom>
          <a:solidFill>
            <a:srgbClr val="1D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13444829" y="2383949"/>
            <a:ext cx="1903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spc="300" dirty="0" smtClean="0">
                <a:solidFill>
                  <a:schemeClr val="bg1"/>
                </a:solidFill>
              </a:rPr>
              <a:t>CONCLUSION</a:t>
            </a:r>
            <a:endParaRPr lang="pt-BR" sz="1500" b="1" spc="300" dirty="0">
              <a:solidFill>
                <a:schemeClr val="bg1"/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12689533" y="6954319"/>
            <a:ext cx="3413760" cy="231056"/>
          </a:xfrm>
          <a:prstGeom prst="rect">
            <a:avLst/>
          </a:prstGeom>
          <a:solidFill>
            <a:srgbClr val="1D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3519075" y="6901943"/>
            <a:ext cx="18289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spc="300" dirty="0" smtClean="0">
                <a:solidFill>
                  <a:schemeClr val="bg1"/>
                </a:solidFill>
              </a:rPr>
              <a:t>REFERENCES</a:t>
            </a:r>
            <a:endParaRPr lang="pt-BR" sz="1500" b="1" spc="300" dirty="0">
              <a:solidFill>
                <a:schemeClr val="bg1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582" y="-88729"/>
            <a:ext cx="6445166" cy="157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692141B54B0E4BBE4239EA8D56288A" ma:contentTypeVersion="15" ma:contentTypeDescription="Crie um novo documento." ma:contentTypeScope="" ma:versionID="8554374dac562bbba220e1606658e37f">
  <xsd:schema xmlns:xsd="http://www.w3.org/2001/XMLSchema" xmlns:xs="http://www.w3.org/2001/XMLSchema" xmlns:p="http://schemas.microsoft.com/office/2006/metadata/properties" xmlns:ns2="0201db43-5ea6-4173-863b-6496c9be5c62" xmlns:ns3="0be1b765-f056-4237-8f4f-83d08f5fff48" targetNamespace="http://schemas.microsoft.com/office/2006/metadata/properties" ma:root="true" ma:fieldsID="b64b0a9dba909c1120617cccd389b630" ns2:_="" ns3:_="">
    <xsd:import namespace="0201db43-5ea6-4173-863b-6496c9be5c62"/>
    <xsd:import namespace="0be1b765-f056-4237-8f4f-83d08f5fff4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1db43-5ea6-4173-863b-6496c9be5c6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Marcações de imagem" ma:readOnly="false" ma:fieldId="{5cf76f15-5ced-4ddc-b409-7134ff3c332f}" ma:taxonomyMulti="true" ma:sspId="67e9b0dc-cf84-49db-b9ac-e746a966dc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1b765-f056-4237-8f4f-83d08f5fff4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38f01115-fe38-4a1c-a386-8a48d36f66a5}" ma:internalName="TaxCatchAll" ma:showField="CatchAllData" ma:web="0be1b765-f056-4237-8f4f-83d08f5fff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EBB0D5-5666-462D-8F5F-75DC1F4311E8}"/>
</file>

<file path=customXml/itemProps2.xml><?xml version="1.0" encoding="utf-8"?>
<ds:datastoreItem xmlns:ds="http://schemas.openxmlformats.org/officeDocument/2006/customXml" ds:itemID="{725CCB9E-98EA-4D66-8C3F-788A6359060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258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Layla Gabriela Gusmao Fernandes</dc:creator>
  <cp:lastModifiedBy>Layla Gabriela Gusmao Fernandes</cp:lastModifiedBy>
  <cp:revision>17</cp:revision>
  <dcterms:created xsi:type="dcterms:W3CDTF">2023-10-30T20:01:32Z</dcterms:created>
  <dcterms:modified xsi:type="dcterms:W3CDTF">2024-03-07T14:42:44Z</dcterms:modified>
</cp:coreProperties>
</file>